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3320713" cy="16559213"/>
  <p:notesSz cx="6858000" cy="9144000"/>
  <p:defaultTextStyle>
    <a:defPPr>
      <a:defRPr lang="es-AR"/>
    </a:defPPr>
    <a:lvl1pPr marL="0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1pPr>
    <a:lvl2pPr marL="717001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2pPr>
    <a:lvl3pPr marL="1434001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3pPr>
    <a:lvl4pPr marL="2151002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4pPr>
    <a:lvl5pPr marL="2868003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5pPr>
    <a:lvl6pPr marL="3585003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6pPr>
    <a:lvl7pPr marL="4302003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7pPr>
    <a:lvl8pPr marL="5019004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8pPr>
    <a:lvl9pPr marL="5736004" algn="l" defTabSz="1434001" rtl="0" eaLnBrk="1" latinLnBrk="0" hangingPunct="1">
      <a:defRPr sz="28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35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9054" y="2710039"/>
            <a:ext cx="11322606" cy="5765059"/>
          </a:xfrm>
        </p:spPr>
        <p:txBody>
          <a:bodyPr anchor="b"/>
          <a:lstStyle>
            <a:lvl1pPr algn="ctr">
              <a:defRPr sz="874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089" y="8697421"/>
            <a:ext cx="9990535" cy="3997975"/>
          </a:xfrm>
        </p:spPr>
        <p:txBody>
          <a:bodyPr/>
          <a:lstStyle>
            <a:lvl1pPr marL="0" indent="0" algn="ctr">
              <a:buNone/>
              <a:defRPr sz="3496"/>
            </a:lvl1pPr>
            <a:lvl2pPr marL="666049" indent="0" algn="ctr">
              <a:buNone/>
              <a:defRPr sz="2914"/>
            </a:lvl2pPr>
            <a:lvl3pPr marL="1332098" indent="0" algn="ctr">
              <a:buNone/>
              <a:defRPr sz="2622"/>
            </a:lvl3pPr>
            <a:lvl4pPr marL="1998147" indent="0" algn="ctr">
              <a:buNone/>
              <a:defRPr sz="2331"/>
            </a:lvl4pPr>
            <a:lvl5pPr marL="2664196" indent="0" algn="ctr">
              <a:buNone/>
              <a:defRPr sz="2331"/>
            </a:lvl5pPr>
            <a:lvl6pPr marL="3330245" indent="0" algn="ctr">
              <a:buNone/>
              <a:defRPr sz="2331"/>
            </a:lvl6pPr>
            <a:lvl7pPr marL="3996294" indent="0" algn="ctr">
              <a:buNone/>
              <a:defRPr sz="2331"/>
            </a:lvl7pPr>
            <a:lvl8pPr marL="4662343" indent="0" algn="ctr">
              <a:buNone/>
              <a:defRPr sz="2331"/>
            </a:lvl8pPr>
            <a:lvl9pPr marL="5328392" indent="0" algn="ctr">
              <a:buNone/>
              <a:defRPr sz="2331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028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659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32636" y="881625"/>
            <a:ext cx="2872279" cy="1403316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5800" y="881625"/>
            <a:ext cx="8450327" cy="1403316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764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136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862" y="4128309"/>
            <a:ext cx="11489115" cy="6888171"/>
          </a:xfrm>
        </p:spPr>
        <p:txBody>
          <a:bodyPr anchor="b"/>
          <a:lstStyle>
            <a:lvl1pPr>
              <a:defRPr sz="874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862" y="11081645"/>
            <a:ext cx="11489115" cy="3622327"/>
          </a:xfrm>
        </p:spPr>
        <p:txBody>
          <a:bodyPr/>
          <a:lstStyle>
            <a:lvl1pPr marL="0" indent="0">
              <a:buNone/>
              <a:defRPr sz="3496">
                <a:solidFill>
                  <a:schemeClr val="tx1"/>
                </a:solidFill>
              </a:defRPr>
            </a:lvl1pPr>
            <a:lvl2pPr marL="666049" indent="0">
              <a:buNone/>
              <a:defRPr sz="2914">
                <a:solidFill>
                  <a:schemeClr val="tx1">
                    <a:tint val="75000"/>
                  </a:schemeClr>
                </a:solidFill>
              </a:defRPr>
            </a:lvl2pPr>
            <a:lvl3pPr marL="1332098" indent="0">
              <a:buNone/>
              <a:defRPr sz="2622">
                <a:solidFill>
                  <a:schemeClr val="tx1">
                    <a:tint val="75000"/>
                  </a:schemeClr>
                </a:solidFill>
              </a:defRPr>
            </a:lvl3pPr>
            <a:lvl4pPr marL="1998147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4pPr>
            <a:lvl5pPr marL="2664196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5pPr>
            <a:lvl6pPr marL="3330245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6pPr>
            <a:lvl7pPr marL="3996294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7pPr>
            <a:lvl8pPr marL="4662343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8pPr>
            <a:lvl9pPr marL="5328392" indent="0">
              <a:buNone/>
              <a:defRPr sz="23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316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5799" y="4408124"/>
            <a:ext cx="5661303" cy="1050666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3611" y="4408124"/>
            <a:ext cx="5661303" cy="1050666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668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881629"/>
            <a:ext cx="11489115" cy="320068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536" y="4059308"/>
            <a:ext cx="5635285" cy="1989404"/>
          </a:xfrm>
        </p:spPr>
        <p:txBody>
          <a:bodyPr anchor="b"/>
          <a:lstStyle>
            <a:lvl1pPr marL="0" indent="0">
              <a:buNone/>
              <a:defRPr sz="3496" b="1"/>
            </a:lvl1pPr>
            <a:lvl2pPr marL="666049" indent="0">
              <a:buNone/>
              <a:defRPr sz="2914" b="1"/>
            </a:lvl2pPr>
            <a:lvl3pPr marL="1332098" indent="0">
              <a:buNone/>
              <a:defRPr sz="2622" b="1"/>
            </a:lvl3pPr>
            <a:lvl4pPr marL="1998147" indent="0">
              <a:buNone/>
              <a:defRPr sz="2331" b="1"/>
            </a:lvl4pPr>
            <a:lvl5pPr marL="2664196" indent="0">
              <a:buNone/>
              <a:defRPr sz="2331" b="1"/>
            </a:lvl5pPr>
            <a:lvl6pPr marL="3330245" indent="0">
              <a:buNone/>
              <a:defRPr sz="2331" b="1"/>
            </a:lvl6pPr>
            <a:lvl7pPr marL="3996294" indent="0">
              <a:buNone/>
              <a:defRPr sz="2331" b="1"/>
            </a:lvl7pPr>
            <a:lvl8pPr marL="4662343" indent="0">
              <a:buNone/>
              <a:defRPr sz="2331" b="1"/>
            </a:lvl8pPr>
            <a:lvl9pPr marL="5328392" indent="0">
              <a:buNone/>
              <a:defRPr sz="233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536" y="6048713"/>
            <a:ext cx="5635285" cy="889674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43612" y="4059308"/>
            <a:ext cx="5663038" cy="1989404"/>
          </a:xfrm>
        </p:spPr>
        <p:txBody>
          <a:bodyPr anchor="b"/>
          <a:lstStyle>
            <a:lvl1pPr marL="0" indent="0">
              <a:buNone/>
              <a:defRPr sz="3496" b="1"/>
            </a:lvl1pPr>
            <a:lvl2pPr marL="666049" indent="0">
              <a:buNone/>
              <a:defRPr sz="2914" b="1"/>
            </a:lvl2pPr>
            <a:lvl3pPr marL="1332098" indent="0">
              <a:buNone/>
              <a:defRPr sz="2622" b="1"/>
            </a:lvl3pPr>
            <a:lvl4pPr marL="1998147" indent="0">
              <a:buNone/>
              <a:defRPr sz="2331" b="1"/>
            </a:lvl4pPr>
            <a:lvl5pPr marL="2664196" indent="0">
              <a:buNone/>
              <a:defRPr sz="2331" b="1"/>
            </a:lvl5pPr>
            <a:lvl6pPr marL="3330245" indent="0">
              <a:buNone/>
              <a:defRPr sz="2331" b="1"/>
            </a:lvl6pPr>
            <a:lvl7pPr marL="3996294" indent="0">
              <a:buNone/>
              <a:defRPr sz="2331" b="1"/>
            </a:lvl7pPr>
            <a:lvl8pPr marL="4662343" indent="0">
              <a:buNone/>
              <a:defRPr sz="2331" b="1"/>
            </a:lvl8pPr>
            <a:lvl9pPr marL="5328392" indent="0">
              <a:buNone/>
              <a:defRPr sz="2331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3612" y="6048713"/>
            <a:ext cx="5663038" cy="889674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402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578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8256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1103948"/>
            <a:ext cx="4296277" cy="3863816"/>
          </a:xfrm>
        </p:spPr>
        <p:txBody>
          <a:bodyPr anchor="b"/>
          <a:lstStyle>
            <a:lvl1pPr>
              <a:defRPr sz="466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038" y="2384224"/>
            <a:ext cx="6743611" cy="11767774"/>
          </a:xfrm>
        </p:spPr>
        <p:txBody>
          <a:bodyPr/>
          <a:lstStyle>
            <a:lvl1pPr>
              <a:defRPr sz="4662"/>
            </a:lvl1pPr>
            <a:lvl2pPr>
              <a:defRPr sz="4079"/>
            </a:lvl2pPr>
            <a:lvl3pPr>
              <a:defRPr sz="3496"/>
            </a:lvl3pPr>
            <a:lvl4pPr>
              <a:defRPr sz="2914"/>
            </a:lvl4pPr>
            <a:lvl5pPr>
              <a:defRPr sz="2914"/>
            </a:lvl5pPr>
            <a:lvl6pPr>
              <a:defRPr sz="2914"/>
            </a:lvl6pPr>
            <a:lvl7pPr>
              <a:defRPr sz="2914"/>
            </a:lvl7pPr>
            <a:lvl8pPr>
              <a:defRPr sz="2914"/>
            </a:lvl8pPr>
            <a:lvl9pPr>
              <a:defRPr sz="2914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534" y="4967764"/>
            <a:ext cx="4296277" cy="9203397"/>
          </a:xfrm>
        </p:spPr>
        <p:txBody>
          <a:bodyPr/>
          <a:lstStyle>
            <a:lvl1pPr marL="0" indent="0">
              <a:buNone/>
              <a:defRPr sz="2331"/>
            </a:lvl1pPr>
            <a:lvl2pPr marL="666049" indent="0">
              <a:buNone/>
              <a:defRPr sz="2040"/>
            </a:lvl2pPr>
            <a:lvl3pPr marL="1332098" indent="0">
              <a:buNone/>
              <a:defRPr sz="1748"/>
            </a:lvl3pPr>
            <a:lvl4pPr marL="1998147" indent="0">
              <a:buNone/>
              <a:defRPr sz="1457"/>
            </a:lvl4pPr>
            <a:lvl5pPr marL="2664196" indent="0">
              <a:buNone/>
              <a:defRPr sz="1457"/>
            </a:lvl5pPr>
            <a:lvl6pPr marL="3330245" indent="0">
              <a:buNone/>
              <a:defRPr sz="1457"/>
            </a:lvl6pPr>
            <a:lvl7pPr marL="3996294" indent="0">
              <a:buNone/>
              <a:defRPr sz="1457"/>
            </a:lvl7pPr>
            <a:lvl8pPr marL="4662343" indent="0">
              <a:buNone/>
              <a:defRPr sz="1457"/>
            </a:lvl8pPr>
            <a:lvl9pPr marL="5328392" indent="0">
              <a:buNone/>
              <a:defRPr sz="145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662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534" y="1103948"/>
            <a:ext cx="4296277" cy="3863816"/>
          </a:xfrm>
        </p:spPr>
        <p:txBody>
          <a:bodyPr anchor="b"/>
          <a:lstStyle>
            <a:lvl1pPr>
              <a:defRPr sz="466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63038" y="2384224"/>
            <a:ext cx="6743611" cy="11767774"/>
          </a:xfrm>
        </p:spPr>
        <p:txBody>
          <a:bodyPr anchor="t"/>
          <a:lstStyle>
            <a:lvl1pPr marL="0" indent="0">
              <a:buNone/>
              <a:defRPr sz="4662"/>
            </a:lvl1pPr>
            <a:lvl2pPr marL="666049" indent="0">
              <a:buNone/>
              <a:defRPr sz="4079"/>
            </a:lvl2pPr>
            <a:lvl3pPr marL="1332098" indent="0">
              <a:buNone/>
              <a:defRPr sz="3496"/>
            </a:lvl3pPr>
            <a:lvl4pPr marL="1998147" indent="0">
              <a:buNone/>
              <a:defRPr sz="2914"/>
            </a:lvl4pPr>
            <a:lvl5pPr marL="2664196" indent="0">
              <a:buNone/>
              <a:defRPr sz="2914"/>
            </a:lvl5pPr>
            <a:lvl6pPr marL="3330245" indent="0">
              <a:buNone/>
              <a:defRPr sz="2914"/>
            </a:lvl6pPr>
            <a:lvl7pPr marL="3996294" indent="0">
              <a:buNone/>
              <a:defRPr sz="2914"/>
            </a:lvl7pPr>
            <a:lvl8pPr marL="4662343" indent="0">
              <a:buNone/>
              <a:defRPr sz="2914"/>
            </a:lvl8pPr>
            <a:lvl9pPr marL="5328392" indent="0">
              <a:buNone/>
              <a:defRPr sz="291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534" y="4967764"/>
            <a:ext cx="4296277" cy="9203397"/>
          </a:xfrm>
        </p:spPr>
        <p:txBody>
          <a:bodyPr/>
          <a:lstStyle>
            <a:lvl1pPr marL="0" indent="0">
              <a:buNone/>
              <a:defRPr sz="2331"/>
            </a:lvl1pPr>
            <a:lvl2pPr marL="666049" indent="0">
              <a:buNone/>
              <a:defRPr sz="2040"/>
            </a:lvl2pPr>
            <a:lvl3pPr marL="1332098" indent="0">
              <a:buNone/>
              <a:defRPr sz="1748"/>
            </a:lvl3pPr>
            <a:lvl4pPr marL="1998147" indent="0">
              <a:buNone/>
              <a:defRPr sz="1457"/>
            </a:lvl4pPr>
            <a:lvl5pPr marL="2664196" indent="0">
              <a:buNone/>
              <a:defRPr sz="1457"/>
            </a:lvl5pPr>
            <a:lvl6pPr marL="3330245" indent="0">
              <a:buNone/>
              <a:defRPr sz="1457"/>
            </a:lvl6pPr>
            <a:lvl7pPr marL="3996294" indent="0">
              <a:buNone/>
              <a:defRPr sz="1457"/>
            </a:lvl7pPr>
            <a:lvl8pPr marL="4662343" indent="0">
              <a:buNone/>
              <a:defRPr sz="1457"/>
            </a:lvl8pPr>
            <a:lvl9pPr marL="5328392" indent="0">
              <a:buNone/>
              <a:defRPr sz="145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436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5799" y="881629"/>
            <a:ext cx="11489115" cy="3200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799" y="4408124"/>
            <a:ext cx="11489115" cy="10506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5799" y="15347941"/>
            <a:ext cx="2997160" cy="88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47894-3E13-44CB-9F49-A468379D7604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2486" y="15347941"/>
            <a:ext cx="4495741" cy="88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7754" y="15347941"/>
            <a:ext cx="2997160" cy="88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0933-CF2D-4770-B3B1-6100BC31F4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223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32098" rtl="0" eaLnBrk="1" latinLnBrk="0" hangingPunct="1">
        <a:lnSpc>
          <a:spcPct val="90000"/>
        </a:lnSpc>
        <a:spcBef>
          <a:spcPct val="0"/>
        </a:spcBef>
        <a:buNone/>
        <a:defRPr sz="64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3024" indent="-333024" algn="l" defTabSz="1332098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4079" kern="1200">
          <a:solidFill>
            <a:schemeClr val="tx1"/>
          </a:solidFill>
          <a:latin typeface="+mn-lt"/>
          <a:ea typeface="+mn-ea"/>
          <a:cs typeface="+mn-cs"/>
        </a:defRPr>
      </a:lvl1pPr>
      <a:lvl2pPr marL="999073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3496" kern="1200">
          <a:solidFill>
            <a:schemeClr val="tx1"/>
          </a:solidFill>
          <a:latin typeface="+mn-lt"/>
          <a:ea typeface="+mn-ea"/>
          <a:cs typeface="+mn-cs"/>
        </a:defRPr>
      </a:lvl2pPr>
      <a:lvl3pPr marL="1665122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914" kern="1200">
          <a:solidFill>
            <a:schemeClr val="tx1"/>
          </a:solidFill>
          <a:latin typeface="+mn-lt"/>
          <a:ea typeface="+mn-ea"/>
          <a:cs typeface="+mn-cs"/>
        </a:defRPr>
      </a:lvl3pPr>
      <a:lvl4pPr marL="2331171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4pPr>
      <a:lvl5pPr marL="2997220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5pPr>
      <a:lvl6pPr marL="3663269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6pPr>
      <a:lvl7pPr marL="4329318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7pPr>
      <a:lvl8pPr marL="4995367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8pPr>
      <a:lvl9pPr marL="5661416" indent="-333024" algn="l" defTabSz="133209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1pPr>
      <a:lvl2pPr marL="666049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2pPr>
      <a:lvl3pPr marL="1332098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3pPr>
      <a:lvl4pPr marL="1998147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4pPr>
      <a:lvl5pPr marL="2664196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5pPr>
      <a:lvl6pPr marL="3330245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6pPr>
      <a:lvl7pPr marL="3996294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7pPr>
      <a:lvl8pPr marL="4662343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8pPr>
      <a:lvl9pPr marL="5328392" algn="l" defTabSz="1332098" rtl="0" eaLnBrk="1" latinLnBrk="0" hangingPunct="1">
        <a:defRPr sz="26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3" y="0"/>
            <a:ext cx="13322598" cy="16561159"/>
            <a:chOff x="-3" y="0"/>
            <a:chExt cx="13322598" cy="16561159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887" r="5648"/>
            <a:stretch/>
          </p:blipFill>
          <p:spPr>
            <a:xfrm>
              <a:off x="-3" y="0"/>
              <a:ext cx="13322598" cy="16561159"/>
            </a:xfrm>
            <a:prstGeom prst="rect">
              <a:avLst/>
            </a:prstGeom>
          </p:spPr>
        </p:pic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3">
              <a:lum bright="70000" contrast="-70000"/>
            </a:blip>
            <a:stretch>
              <a:fillRect/>
            </a:stretch>
          </p:blipFill>
          <p:spPr>
            <a:xfrm>
              <a:off x="11221527" y="14592299"/>
              <a:ext cx="1845185" cy="1791059"/>
            </a:xfrm>
            <a:prstGeom prst="rect">
              <a:avLst/>
            </a:prstGeom>
          </p:spPr>
        </p:pic>
      </p:grpSp>
      <p:sp>
        <p:nvSpPr>
          <p:cNvPr id="4" name="Rectángulo 3"/>
          <p:cNvSpPr/>
          <p:nvPr/>
        </p:nvSpPr>
        <p:spPr>
          <a:xfrm>
            <a:off x="263457" y="1533205"/>
            <a:ext cx="12825855" cy="2252213"/>
          </a:xfrm>
          <a:prstGeom prst="rect">
            <a:avLst/>
          </a:prstGeom>
          <a:noFill/>
          <a:ln w="38100">
            <a:solidFill>
              <a:srgbClr val="A0109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4400" dirty="0">
                <a:solidFill>
                  <a:schemeClr val="tx1"/>
                </a:solidFill>
              </a:rPr>
              <a:t>Título, </a:t>
            </a:r>
            <a:r>
              <a:rPr lang="es-AR" sz="4000" dirty="0">
                <a:solidFill>
                  <a:schemeClr val="tx1"/>
                </a:solidFill>
              </a:rPr>
              <a:t>autores/as</a:t>
            </a:r>
            <a:r>
              <a:rPr lang="es-AR" sz="4400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63456" y="4159834"/>
            <a:ext cx="12825856" cy="12227647"/>
          </a:xfrm>
          <a:prstGeom prst="rect">
            <a:avLst/>
          </a:prstGeom>
          <a:noFill/>
          <a:ln w="38100">
            <a:solidFill>
              <a:srgbClr val="A0109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200" dirty="0">
                <a:solidFill>
                  <a:schemeClr val="tx1"/>
                </a:solidFill>
              </a:rPr>
              <a:t>Utilizar este espacio gris para agregar texto ( se sugiere </a:t>
            </a:r>
            <a:r>
              <a:rPr lang="es-AR" sz="3200" smtClean="0">
                <a:solidFill>
                  <a:schemeClr val="tx1"/>
                </a:solidFill>
              </a:rPr>
              <a:t>tamaño </a:t>
            </a:r>
            <a:r>
              <a:rPr lang="es-AR" sz="3200" smtClean="0">
                <a:solidFill>
                  <a:schemeClr val="tx1"/>
                </a:solidFill>
              </a:rPr>
              <a:t>32 </a:t>
            </a:r>
            <a:r>
              <a:rPr lang="es-AR" sz="3200" smtClean="0">
                <a:solidFill>
                  <a:schemeClr val="tx1"/>
                </a:solidFill>
              </a:rPr>
              <a:t>a </a:t>
            </a:r>
            <a:r>
              <a:rPr lang="es-AR" sz="4400" smtClean="0">
                <a:solidFill>
                  <a:schemeClr val="tx1"/>
                </a:solidFill>
              </a:rPr>
              <a:t>44</a:t>
            </a:r>
            <a:r>
              <a:rPr lang="es-AR" sz="3200" smtClean="0">
                <a:solidFill>
                  <a:schemeClr val="tx1"/>
                </a:solidFill>
              </a:rPr>
              <a:t> </a:t>
            </a:r>
            <a:r>
              <a:rPr lang="es-AR" sz="3200" dirty="0">
                <a:solidFill>
                  <a:schemeClr val="tx1"/>
                </a:solidFill>
              </a:rPr>
              <a:t>de la fuente) y  figuras (gráficos o tablas) . </a:t>
            </a:r>
            <a:endParaRPr lang="es-AR" sz="3200" dirty="0" smtClean="0">
              <a:solidFill>
                <a:schemeClr val="tx1"/>
              </a:solidFill>
            </a:endParaRPr>
          </a:p>
          <a:p>
            <a:pPr algn="ctr"/>
            <a:endParaRPr lang="es-AR" sz="3200" dirty="0">
              <a:solidFill>
                <a:schemeClr val="tx1"/>
              </a:solidFill>
            </a:endParaRPr>
          </a:p>
          <a:p>
            <a:pPr algn="ctr"/>
            <a:endParaRPr lang="es-AR" sz="3200" dirty="0">
              <a:solidFill>
                <a:schemeClr val="tx1"/>
              </a:solidFill>
            </a:endParaRPr>
          </a:p>
          <a:p>
            <a:pPr algn="ctr"/>
            <a:r>
              <a:rPr lang="es-AR" dirty="0" smtClean="0">
                <a:solidFill>
                  <a:schemeClr val="tx1"/>
                </a:solidFill>
              </a:rPr>
              <a:t>Los </a:t>
            </a:r>
            <a:r>
              <a:rPr lang="es-AR" dirty="0">
                <a:solidFill>
                  <a:schemeClr val="tx1"/>
                </a:solidFill>
              </a:rPr>
              <a:t>pósteres versarán sobre la temática general del evento: </a:t>
            </a:r>
            <a:r>
              <a:rPr lang="es-AR" i="1" dirty="0">
                <a:solidFill>
                  <a:schemeClr val="tx1"/>
                </a:solidFill>
              </a:rPr>
              <a:t>Evaluación</a:t>
            </a:r>
            <a:r>
              <a:rPr lang="es-AR" dirty="0">
                <a:solidFill>
                  <a:schemeClr val="tx1"/>
                </a:solidFill>
              </a:rPr>
              <a:t>. Se podrán presentar tanto experiencias como propuestas referidas al tema en el ámbito de materias u otros espacios curriculares. Los pósteres tendrán formato digital y  deberán expresar claramente los objetivos perseguidos con la experiencia o propuesta que se presente). </a:t>
            </a:r>
            <a:endParaRPr lang="es-AR" sz="2000" dirty="0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63" y="0"/>
            <a:ext cx="13320634" cy="10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40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bibiloni</dc:creator>
  <cp:lastModifiedBy>gabriel bibiloni</cp:lastModifiedBy>
  <cp:revision>15</cp:revision>
  <dcterms:created xsi:type="dcterms:W3CDTF">2024-03-20T22:30:16Z</dcterms:created>
  <dcterms:modified xsi:type="dcterms:W3CDTF">2024-08-05T20:30:46Z</dcterms:modified>
</cp:coreProperties>
</file>